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Semi Bold"/>
      <p:regular r:id="rId17"/>
    </p:embeddedFont>
    <p:embeddedFont>
      <p:font typeface="Instrument Sans Semi Bold"/>
      <p:regular r:id="rId18"/>
    </p:embeddedFont>
    <p:embeddedFont>
      <p:font typeface="Instrument Sans Semi Bold"/>
      <p:regular r:id="rId19"/>
    </p:embeddedFont>
    <p:embeddedFont>
      <p:font typeface="Instrument Sans Semi Bold"/>
      <p:regular r:id="rId20"/>
    </p:embeddedFont>
    <p:embeddedFont>
      <p:font typeface="Instrument Sans Medium"/>
      <p:regular r:id="rId21"/>
    </p:embeddedFont>
    <p:embeddedFont>
      <p:font typeface="Instrument Sans Medium"/>
      <p:regular r:id="rId22"/>
    </p:embeddedFont>
    <p:embeddedFont>
      <p:font typeface="Instrument Sans Medium"/>
      <p:regular r:id="rId23"/>
    </p:embeddedFont>
    <p:embeddedFont>
      <p:font typeface="Instrument Sans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10.svg>
</file>

<file path=ppt/media/image-3-2.png>
</file>

<file path=ppt/media/image-3-3.png>
</file>

<file path=ppt/media/image-3-4.svg>
</file>

<file path=ppt/media/image-3-5.png>
</file>

<file path=ppt/media/image-3-6.png>
</file>

<file path=ppt/media/image-3-7.svg>
</file>

<file path=ppt/media/image-3-8.png>
</file>

<file path=ppt/media/image-3-9.png>
</file>

<file path=ppt/media/image-4-1.png>
</file>

<file path=ppt/media/image-4-2.png>
</file>

<file path=ppt/media/image-4-3.png>
</file>

<file path=ppt/media/image-5-1.png>
</file>

<file path=ppt/media/image-5-10.png>
</file>

<file path=ppt/media/image-5-11.png>
</file>

<file path=ppt/media/image-5-12.png>
</file>

<file path=ppt/media/image-5-13.svg>
</file>

<file path=ppt/media/image-5-14.png>
</file>

<file path=ppt/media/image-5-15.png>
</file>

<file path=ppt/media/image-5-16.png>
</file>

<file path=ppt/media/image-5-17.svg>
</file>

<file path=ppt/media/image-5-2.png>
</file>

<file path=ppt/media/image-5-3.png>
</file>

<file path=ppt/media/image-5-4.png>
</file>

<file path=ppt/media/image-5-5.svg>
</file>

<file path=ppt/media/image-5-6.png>
</file>

<file path=ppt/media/image-5-7.png>
</file>

<file path=ppt/media/image-5-8.png>
</file>

<file path=ppt/media/image-5-9.svg>
</file>

<file path=ppt/media/image-6-1.png>
</file>

<file path=ppt/media/image-7-1.png>
</file>

<file path=ppt/media/image-7-2.png>
</file>

<file path=ppt/media/image-7-3.sv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image" Target="../media/image-3-8.png"/><Relationship Id="rId9" Type="http://schemas.openxmlformats.org/officeDocument/2006/relationships/image" Target="../media/image-3-9.png"/><Relationship Id="rId10" Type="http://schemas.openxmlformats.org/officeDocument/2006/relationships/image" Target="../media/image-3-10.svg"/><Relationship Id="rId11" Type="http://schemas.openxmlformats.org/officeDocument/2006/relationships/slideLayout" Target="../slideLayouts/slideLayout4.xml"/><Relationship Id="rId1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8" Type="http://schemas.openxmlformats.org/officeDocument/2006/relationships/image" Target="../media/image-5-8.png"/><Relationship Id="rId9" Type="http://schemas.openxmlformats.org/officeDocument/2006/relationships/image" Target="../media/image-5-9.svg"/><Relationship Id="rId10" Type="http://schemas.openxmlformats.org/officeDocument/2006/relationships/image" Target="../media/image-5-10.png"/><Relationship Id="rId11" Type="http://schemas.openxmlformats.org/officeDocument/2006/relationships/image" Target="../media/image-5-11.png"/><Relationship Id="rId12" Type="http://schemas.openxmlformats.org/officeDocument/2006/relationships/image" Target="../media/image-5-12.png"/><Relationship Id="rId13" Type="http://schemas.openxmlformats.org/officeDocument/2006/relationships/image" Target="../media/image-5-13.svg"/><Relationship Id="rId14" Type="http://schemas.openxmlformats.org/officeDocument/2006/relationships/image" Target="../media/image-5-14.png"/><Relationship Id="rId15" Type="http://schemas.openxmlformats.org/officeDocument/2006/relationships/image" Target="../media/image-5-15.png"/><Relationship Id="rId16" Type="http://schemas.openxmlformats.org/officeDocument/2006/relationships/image" Target="../media/image-5-16.png"/><Relationship Id="rId17" Type="http://schemas.openxmlformats.org/officeDocument/2006/relationships/image" Target="../media/image-5-17.svg"/><Relationship Id="rId18" Type="http://schemas.openxmlformats.org/officeDocument/2006/relationships/slideLayout" Target="../slideLayouts/slideLayout6.xml"/><Relationship Id="rId1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99134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Navigating Horizons: The Journey of Evans Mwaura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13694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Journey of Resilience, Growth, and Technology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4677728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Presenter: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Evans Mwaura Mburu</a:t>
            </a:r>
            <a:endParaRPr lang="en-US" sz="1550" dirty="0"/>
          </a:p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August 12, 2025</a:t>
            </a:r>
            <a:endParaRPr lang="en-US" sz="1550" dirty="0"/>
          </a:p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Affiliation: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Dedan Kimathi University of Technology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6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768" y="428863"/>
            <a:ext cx="7896463" cy="974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Journey Ahead: Continuous Learning &amp; Contribution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623768" y="1637348"/>
            <a:ext cx="7896463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My journey is one of continuous learning, adaptation, and a steadfast commitment to making a meaningful contribution through technology.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623768" y="2311837"/>
            <a:ext cx="155853" cy="194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2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768" y="2553891"/>
            <a:ext cx="7896463" cy="2286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23768" y="2677478"/>
            <a:ext cx="2641640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Mastering New Technologies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23768" y="3014543"/>
            <a:ext cx="7896463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Dedicated to staying at the forefront of technological advancements, constantly acquiring new skills and expertise.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623768" y="3786426"/>
            <a:ext cx="155853" cy="194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2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68" y="4010858"/>
            <a:ext cx="7896463" cy="2286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23768" y="4152067"/>
            <a:ext cx="2509838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Collaborative Development</a:t>
            </a:r>
            <a:endParaRPr lang="en-US" sz="1500" dirty="0"/>
          </a:p>
        </p:txBody>
      </p:sp>
      <p:sp>
        <p:nvSpPr>
          <p:cNvPr id="12" name="Text 7"/>
          <p:cNvSpPr/>
          <p:nvPr/>
        </p:nvSpPr>
        <p:spPr>
          <a:xfrm>
            <a:off x="623768" y="4489133"/>
            <a:ext cx="7896463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Eager to collaborate with diverse teams, contributing to innovative projects that push the boundaries of what's possible.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623768" y="5261015"/>
            <a:ext cx="155853" cy="194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20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68" y="5469969"/>
            <a:ext cx="7896463" cy="2286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623768" y="5626656"/>
            <a:ext cx="1972508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Mentorship &amp; Growth</a:t>
            </a:r>
            <a:endParaRPr lang="en-US" sz="1500" dirty="0"/>
          </a:p>
        </p:txBody>
      </p:sp>
      <p:sp>
        <p:nvSpPr>
          <p:cNvPr id="16" name="Text 10"/>
          <p:cNvSpPr/>
          <p:nvPr/>
        </p:nvSpPr>
        <p:spPr>
          <a:xfrm>
            <a:off x="623768" y="5963722"/>
            <a:ext cx="7896463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Seeking opportunities to mentor others and be mentored, fostering a culture of shared knowledge and continuous improvement.</a:t>
            </a:r>
            <a:endParaRPr lang="en-US" sz="1200" dirty="0"/>
          </a:p>
        </p:txBody>
      </p:sp>
      <p:sp>
        <p:nvSpPr>
          <p:cNvPr id="17" name="Text 11"/>
          <p:cNvSpPr/>
          <p:nvPr/>
        </p:nvSpPr>
        <p:spPr>
          <a:xfrm>
            <a:off x="623768" y="6735604"/>
            <a:ext cx="155853" cy="194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04</a:t>
            </a:r>
            <a:endParaRPr lang="en-US" sz="1200" dirty="0"/>
          </a:p>
        </p:txBody>
      </p:sp>
      <p:pic>
        <p:nvPicPr>
          <p:cNvPr id="18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68" y="6928961"/>
            <a:ext cx="7896463" cy="22860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623768" y="7101245"/>
            <a:ext cx="1949410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Shaping the Future</a:t>
            </a:r>
            <a:endParaRPr lang="en-US" sz="1500" dirty="0"/>
          </a:p>
        </p:txBody>
      </p:sp>
      <p:sp>
        <p:nvSpPr>
          <p:cNvPr id="20" name="Text 13"/>
          <p:cNvSpPr/>
          <p:nvPr/>
        </p:nvSpPr>
        <p:spPr>
          <a:xfrm>
            <a:off x="623768" y="7438311"/>
            <a:ext cx="7896463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Committed to using my skills to shape a more secure, connected, and equitable digital future for all.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05226"/>
            <a:ext cx="710469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Roots &amp; Origins: Ruiru, Kiambu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901553"/>
            <a:ext cx="763202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Born on August 19, 2003, in Rongai, my early life was shaped by the vibrant, bustling urban center of Ruiru, Kiambu. This dynamic environment instilled in me a profound sense of resilience, adaptability, and a strong appreciation for community.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4032766"/>
            <a:ext cx="763202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Proudly Kikuyu, I embrace a rich cultural heritage and traditions that have guided my upbringing and continue to influence my perspective. Growing up amidst diverse experiences in Ruiru provided a unique foundation for understanding different viewpoints and navigating complex social landscapes.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5481518"/>
            <a:ext cx="763202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blend of urban energy and cultural roots has been a key influence, fostering a pragmatic yet deeply connected approach to life and learning.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8917543" y="2901553"/>
            <a:ext cx="492656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17543" y="3442335"/>
            <a:ext cx="4926568" cy="275879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0187" y="987862"/>
            <a:ext cx="7394258" cy="604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Foundation: Family &amp; Values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260187" y="1882497"/>
            <a:ext cx="3701534" cy="2892504"/>
          </a:xfrm>
          <a:prstGeom prst="roundRect">
            <a:avLst>
              <a:gd name="adj" fmla="val 280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65" y="2083475"/>
            <a:ext cx="580311" cy="580311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20708" y="2243018"/>
            <a:ext cx="261104" cy="26110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461165" y="2857143"/>
            <a:ext cx="2901791" cy="362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Pillars of Support</a:t>
            </a:r>
            <a:endParaRPr lang="en-US" sz="2250" dirty="0"/>
          </a:p>
        </p:txBody>
      </p:sp>
      <p:sp>
        <p:nvSpPr>
          <p:cNvPr id="8" name="Text 3"/>
          <p:cNvSpPr/>
          <p:nvPr/>
        </p:nvSpPr>
        <p:spPr>
          <a:xfrm>
            <a:off x="6461165" y="3335774"/>
            <a:ext cx="3299579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Mr. and Mrs. Mburu, my parents, have been the unwavering pillars of my upbringing, providing constant support and guidance.</a:t>
            </a:r>
            <a:endParaRPr lang="en-US" sz="1500" dirty="0"/>
          </a:p>
        </p:txBody>
      </p:sp>
      <p:sp>
        <p:nvSpPr>
          <p:cNvPr id="9" name="Shape 4"/>
          <p:cNvSpPr/>
          <p:nvPr/>
        </p:nvSpPr>
        <p:spPr>
          <a:xfrm>
            <a:off x="10155079" y="1882497"/>
            <a:ext cx="3701534" cy="2892504"/>
          </a:xfrm>
          <a:prstGeom prst="roundRect">
            <a:avLst>
              <a:gd name="adj" fmla="val 280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6056" y="2083475"/>
            <a:ext cx="580311" cy="580311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15600" y="2243018"/>
            <a:ext cx="261104" cy="26110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0356056" y="2857143"/>
            <a:ext cx="2901791" cy="362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Core Values</a:t>
            </a:r>
            <a:endParaRPr lang="en-US" sz="2250" dirty="0"/>
          </a:p>
        </p:txBody>
      </p:sp>
      <p:sp>
        <p:nvSpPr>
          <p:cNvPr id="13" name="Text 6"/>
          <p:cNvSpPr/>
          <p:nvPr/>
        </p:nvSpPr>
        <p:spPr>
          <a:xfrm>
            <a:off x="10356056" y="3335774"/>
            <a:ext cx="3299579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They instilled in me strong moral values, emphasizing the importance of hard work, integrity, and perseverance in all aspects of life.</a:t>
            </a:r>
            <a:endParaRPr lang="en-US" sz="1500" dirty="0"/>
          </a:p>
        </p:txBody>
      </p:sp>
      <p:sp>
        <p:nvSpPr>
          <p:cNvPr id="14" name="Shape 7"/>
          <p:cNvSpPr/>
          <p:nvPr/>
        </p:nvSpPr>
        <p:spPr>
          <a:xfrm>
            <a:off x="6260187" y="4968359"/>
            <a:ext cx="7596426" cy="2273379"/>
          </a:xfrm>
          <a:prstGeom prst="roundRect">
            <a:avLst>
              <a:gd name="adj" fmla="val 3574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61165" y="5169337"/>
            <a:ext cx="580311" cy="580311"/>
          </a:xfrm>
          <a:prstGeom prst="rect">
            <a:avLst/>
          </a:prstGeom>
        </p:spPr>
      </p:pic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620708" y="5328880"/>
            <a:ext cx="261104" cy="261104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6461165" y="5943005"/>
            <a:ext cx="3597712" cy="362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Brotherhood &amp; Leadership</a:t>
            </a:r>
            <a:endParaRPr lang="en-US" sz="2250" dirty="0"/>
          </a:p>
        </p:txBody>
      </p:sp>
      <p:sp>
        <p:nvSpPr>
          <p:cNvPr id="18" name="Text 9"/>
          <p:cNvSpPr/>
          <p:nvPr/>
        </p:nvSpPr>
        <p:spPr>
          <a:xfrm>
            <a:off x="6461165" y="6421636"/>
            <a:ext cx="7194471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Growing up with a younger brother fostered essential leadership skills, cooperation, and a deep sense of responsibility as a role model.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9841" y="1076206"/>
            <a:ext cx="9092684" cy="491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Academic Milestones: From Primary to University</a:t>
            </a:r>
            <a:endParaRPr lang="en-US" sz="3050" dirty="0"/>
          </a:p>
        </p:txBody>
      </p:sp>
      <p:sp>
        <p:nvSpPr>
          <p:cNvPr id="3" name="Shape 1"/>
          <p:cNvSpPr/>
          <p:nvPr/>
        </p:nvSpPr>
        <p:spPr>
          <a:xfrm>
            <a:off x="629841" y="3357205"/>
            <a:ext cx="13370719" cy="22860"/>
          </a:xfrm>
          <a:prstGeom prst="roundRect">
            <a:avLst>
              <a:gd name="adj" fmla="val 289313"/>
            </a:avLst>
          </a:prstGeom>
          <a:solidFill>
            <a:srgbClr val="C8C9CF"/>
          </a:solidFill>
          <a:ln/>
        </p:spPr>
      </p:sp>
      <p:sp>
        <p:nvSpPr>
          <p:cNvPr id="4" name="Shape 2"/>
          <p:cNvSpPr/>
          <p:nvPr/>
        </p:nvSpPr>
        <p:spPr>
          <a:xfrm>
            <a:off x="3911679" y="2884944"/>
            <a:ext cx="22860" cy="472321"/>
          </a:xfrm>
          <a:prstGeom prst="roundRect">
            <a:avLst>
              <a:gd name="adj" fmla="val 289313"/>
            </a:avLst>
          </a:prstGeom>
          <a:solidFill>
            <a:srgbClr val="C8C9CF"/>
          </a:solidFill>
          <a:ln/>
        </p:spPr>
      </p:sp>
      <p:sp>
        <p:nvSpPr>
          <p:cNvPr id="5" name="Shape 3"/>
          <p:cNvSpPr/>
          <p:nvPr/>
        </p:nvSpPr>
        <p:spPr>
          <a:xfrm>
            <a:off x="3746063" y="3180100"/>
            <a:ext cx="354211" cy="354211"/>
          </a:xfrm>
          <a:prstGeom prst="roundRect">
            <a:avLst>
              <a:gd name="adj" fmla="val 18672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805059" y="3209568"/>
            <a:ext cx="236101" cy="295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2670096" y="1883093"/>
            <a:ext cx="2506385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Primary Years (2006–2017)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787241" y="2223492"/>
            <a:ext cx="6272093" cy="503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Attended Terezza Nuzzo and Kagema Primary, achieving a KCPE score of 389, laying a strong academic groundwork.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7303532" y="3357146"/>
            <a:ext cx="22860" cy="472321"/>
          </a:xfrm>
          <a:prstGeom prst="roundRect">
            <a:avLst>
              <a:gd name="adj" fmla="val 289313"/>
            </a:avLst>
          </a:prstGeom>
          <a:solidFill>
            <a:srgbClr val="C8C9CF"/>
          </a:solidFill>
          <a:ln/>
        </p:spPr>
      </p:sp>
      <p:sp>
        <p:nvSpPr>
          <p:cNvPr id="10" name="Shape 8"/>
          <p:cNvSpPr/>
          <p:nvPr/>
        </p:nvSpPr>
        <p:spPr>
          <a:xfrm>
            <a:off x="7137916" y="3180100"/>
            <a:ext cx="354211" cy="354211"/>
          </a:xfrm>
          <a:prstGeom prst="roundRect">
            <a:avLst>
              <a:gd name="adj" fmla="val 18672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96911" y="3209568"/>
            <a:ext cx="236101" cy="295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6181725" y="3987046"/>
            <a:ext cx="2266712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High School (2018–2021)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4179094" y="4327446"/>
            <a:ext cx="6272093" cy="503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Graduated from Baricho Boys’ High School with an A-, successfully navigating the unprecedented challenges posed by the global pandemic.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10695503" y="2884944"/>
            <a:ext cx="22860" cy="472321"/>
          </a:xfrm>
          <a:prstGeom prst="roundRect">
            <a:avLst>
              <a:gd name="adj" fmla="val 289313"/>
            </a:avLst>
          </a:prstGeom>
          <a:solidFill>
            <a:srgbClr val="C8C9CF"/>
          </a:solidFill>
          <a:ln/>
        </p:spPr>
      </p:sp>
      <p:sp>
        <p:nvSpPr>
          <p:cNvPr id="15" name="Shape 13"/>
          <p:cNvSpPr/>
          <p:nvPr/>
        </p:nvSpPr>
        <p:spPr>
          <a:xfrm>
            <a:off x="10529888" y="3180100"/>
            <a:ext cx="354211" cy="354211"/>
          </a:xfrm>
          <a:prstGeom prst="roundRect">
            <a:avLst>
              <a:gd name="adj" fmla="val 18672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588883" y="3209568"/>
            <a:ext cx="236101" cy="295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9722882" y="1883093"/>
            <a:ext cx="1968341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University (Current)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7570946" y="2223492"/>
            <a:ext cx="6272213" cy="503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Currently pursuing a B.Sc. in Computer Science at Dedan Kimathi University of Technology, with an expected graduation in March 2026.</a:t>
            </a:r>
            <a:endParaRPr lang="en-US" sz="1200" dirty="0"/>
          </a:p>
        </p:txBody>
      </p:sp>
      <p:pic>
        <p:nvPicPr>
          <p:cNvPr id="1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7461" y="5112068"/>
            <a:ext cx="3724275" cy="1889522"/>
          </a:xfrm>
          <a:prstGeom prst="rect">
            <a:avLst/>
          </a:prstGeom>
        </p:spPr>
      </p:pic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704" y="5112068"/>
            <a:ext cx="4689634" cy="1889522"/>
          </a:xfrm>
          <a:prstGeom prst="rect">
            <a:avLst/>
          </a:prstGeom>
        </p:spPr>
      </p:pic>
      <p:pic>
        <p:nvPicPr>
          <p:cNvPr id="2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3306" y="5112068"/>
            <a:ext cx="4689634" cy="18895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0163" y="412909"/>
            <a:ext cx="6012061" cy="456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Personal Growth, Hobbies &amp; Values</a:t>
            </a:r>
            <a:endParaRPr lang="en-US" sz="2850" dirty="0"/>
          </a:p>
        </p:txBody>
      </p:sp>
      <p:sp>
        <p:nvSpPr>
          <p:cNvPr id="4" name="Shape 1"/>
          <p:cNvSpPr/>
          <p:nvPr/>
        </p:nvSpPr>
        <p:spPr>
          <a:xfrm>
            <a:off x="6070163" y="1306711"/>
            <a:ext cx="7976473" cy="1353979"/>
          </a:xfrm>
          <a:prstGeom prst="roundRect">
            <a:avLst>
              <a:gd name="adj" fmla="val 5403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0163" y="1291471"/>
            <a:ext cx="7976473" cy="60960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9504" y="1087874"/>
            <a:ext cx="437793" cy="437793"/>
          </a:xfrm>
          <a:prstGeom prst="rect">
            <a:avLst/>
          </a:prstGeom>
        </p:spPr>
      </p:pic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70830" y="1219081"/>
            <a:ext cx="175141" cy="175141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231255" y="1671518"/>
            <a:ext cx="2189202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Core Values</a:t>
            </a:r>
            <a:endParaRPr lang="en-US" sz="1700" dirty="0"/>
          </a:p>
        </p:txBody>
      </p:sp>
      <p:sp>
        <p:nvSpPr>
          <p:cNvPr id="9" name="Text 3"/>
          <p:cNvSpPr/>
          <p:nvPr/>
        </p:nvSpPr>
        <p:spPr>
          <a:xfrm>
            <a:off x="6231255" y="2032635"/>
            <a:ext cx="7654290" cy="466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My life is guided by a steadfast commitment to discipline, humility, and an insatiable curiosity, shaping my approach to every challenge.</a:t>
            </a:r>
            <a:endParaRPr lang="en-US" sz="1100" dirty="0"/>
          </a:p>
        </p:txBody>
      </p:sp>
      <p:sp>
        <p:nvSpPr>
          <p:cNvPr id="10" name="Shape 4"/>
          <p:cNvSpPr/>
          <p:nvPr/>
        </p:nvSpPr>
        <p:spPr>
          <a:xfrm>
            <a:off x="6070163" y="3025378"/>
            <a:ext cx="7976473" cy="1353979"/>
          </a:xfrm>
          <a:prstGeom prst="roundRect">
            <a:avLst>
              <a:gd name="adj" fmla="val 5403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0163" y="3010138"/>
            <a:ext cx="7976473" cy="60960"/>
          </a:xfrm>
          <a:prstGeom prst="rect">
            <a:avLst/>
          </a:prstGeom>
        </p:spPr>
      </p:pic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39504" y="2806541"/>
            <a:ext cx="437793" cy="437793"/>
          </a:xfrm>
          <a:prstGeom prst="rect">
            <a:avLst/>
          </a:prstGeom>
        </p:spPr>
      </p:pic>
      <p:pic>
        <p:nvPicPr>
          <p:cNvPr id="13" name="Image 6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70830" y="2937748"/>
            <a:ext cx="175141" cy="175141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6231255" y="3390186"/>
            <a:ext cx="2189202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Inquisitive Mind</a:t>
            </a:r>
            <a:endParaRPr lang="en-US" sz="1700" dirty="0"/>
          </a:p>
        </p:txBody>
      </p:sp>
      <p:sp>
        <p:nvSpPr>
          <p:cNvPr id="15" name="Text 6"/>
          <p:cNvSpPr/>
          <p:nvPr/>
        </p:nvSpPr>
        <p:spPr>
          <a:xfrm>
            <a:off x="6231255" y="3751302"/>
            <a:ext cx="7654290" cy="466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deep passion for understanding how the world operates, from the intricacies of human psychology to the vastness of astronomy, drives my continuous learning.</a:t>
            </a:r>
            <a:endParaRPr lang="en-US" sz="1100" dirty="0"/>
          </a:p>
        </p:txBody>
      </p:sp>
      <p:sp>
        <p:nvSpPr>
          <p:cNvPr id="16" name="Shape 7"/>
          <p:cNvSpPr/>
          <p:nvPr/>
        </p:nvSpPr>
        <p:spPr>
          <a:xfrm>
            <a:off x="6070163" y="4744045"/>
            <a:ext cx="7976473" cy="1353979"/>
          </a:xfrm>
          <a:prstGeom prst="roundRect">
            <a:avLst>
              <a:gd name="adj" fmla="val 5403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7" name="Image 7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70163" y="4728805"/>
            <a:ext cx="7976473" cy="60960"/>
          </a:xfrm>
          <a:prstGeom prst="rect">
            <a:avLst/>
          </a:prstGeom>
        </p:spPr>
      </p:pic>
      <p:pic>
        <p:nvPicPr>
          <p:cNvPr id="18" name="Image 8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839504" y="4525208"/>
            <a:ext cx="437793" cy="437793"/>
          </a:xfrm>
          <a:prstGeom prst="rect">
            <a:avLst/>
          </a:prstGeom>
        </p:spPr>
      </p:pic>
      <p:pic>
        <p:nvPicPr>
          <p:cNvPr id="19" name="Image 9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970830" y="4656415"/>
            <a:ext cx="175141" cy="175141"/>
          </a:xfrm>
          <a:prstGeom prst="rect">
            <a:avLst/>
          </a:prstGeom>
        </p:spPr>
      </p:pic>
      <p:sp>
        <p:nvSpPr>
          <p:cNvPr id="20" name="Text 8"/>
          <p:cNvSpPr/>
          <p:nvPr/>
        </p:nvSpPr>
        <p:spPr>
          <a:xfrm>
            <a:off x="6231255" y="5108853"/>
            <a:ext cx="2220635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Exploration &amp; Culture</a:t>
            </a:r>
            <a:endParaRPr lang="en-US" sz="1700" dirty="0"/>
          </a:p>
        </p:txBody>
      </p:sp>
      <p:sp>
        <p:nvSpPr>
          <p:cNvPr id="21" name="Text 9"/>
          <p:cNvSpPr/>
          <p:nvPr/>
        </p:nvSpPr>
        <p:spPr>
          <a:xfrm>
            <a:off x="6231255" y="5469969"/>
            <a:ext cx="7654290" cy="466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I've explored the breathtaking Great Rift Valley and various regions across Kenya, connecting with diverse cultures and broadening my perspective.</a:t>
            </a:r>
            <a:endParaRPr lang="en-US" sz="1100" dirty="0"/>
          </a:p>
        </p:txBody>
      </p:sp>
      <p:sp>
        <p:nvSpPr>
          <p:cNvPr id="22" name="Shape 10"/>
          <p:cNvSpPr/>
          <p:nvPr/>
        </p:nvSpPr>
        <p:spPr>
          <a:xfrm>
            <a:off x="6070163" y="6462713"/>
            <a:ext cx="7976473" cy="1353979"/>
          </a:xfrm>
          <a:prstGeom prst="roundRect">
            <a:avLst>
              <a:gd name="adj" fmla="val 5403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23" name="Image 10" descr="preencoded.png">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70163" y="6447473"/>
            <a:ext cx="7976473" cy="60960"/>
          </a:xfrm>
          <a:prstGeom prst="rect">
            <a:avLst/>
          </a:prstGeom>
        </p:spPr>
      </p:pic>
      <p:pic>
        <p:nvPicPr>
          <p:cNvPr id="24" name="Image 11" descr="preencoded.png">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839504" y="6243876"/>
            <a:ext cx="437793" cy="437793"/>
          </a:xfrm>
          <a:prstGeom prst="rect">
            <a:avLst/>
          </a:prstGeom>
        </p:spPr>
      </p:pic>
      <p:pic>
        <p:nvPicPr>
          <p:cNvPr id="25" name="Image 12" descr="preencoded.png">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970830" y="6375083"/>
            <a:ext cx="175141" cy="175141"/>
          </a:xfrm>
          <a:prstGeom prst="rect">
            <a:avLst/>
          </a:prstGeom>
        </p:spPr>
      </p:pic>
      <p:sp>
        <p:nvSpPr>
          <p:cNvPr id="26" name="Text 11"/>
          <p:cNvSpPr/>
          <p:nvPr/>
        </p:nvSpPr>
        <p:spPr>
          <a:xfrm>
            <a:off x="6231255" y="6827520"/>
            <a:ext cx="2189202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Growth Philosophy</a:t>
            </a:r>
            <a:endParaRPr lang="en-US" sz="1700" dirty="0"/>
          </a:p>
        </p:txBody>
      </p:sp>
      <p:sp>
        <p:nvSpPr>
          <p:cNvPr id="27" name="Text 12"/>
          <p:cNvSpPr/>
          <p:nvPr/>
        </p:nvSpPr>
        <p:spPr>
          <a:xfrm>
            <a:off x="6231255" y="7188637"/>
            <a:ext cx="7654290" cy="466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 firmly believe that "Growth often happens in discomfort," embracing challenges as opportunities for personal and intellectual development.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988"/>
            <a:ext cx="846010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Future Vision: Tech for Social Impact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32315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My ultimate career goal is to evolve into a highly skilled Software Developer and Cybersecurity Professional. I am driven by the desire to leverage technology for meaningful social impact.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463528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 specialize in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Spring Boot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for robust backend development and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Angular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for dynamic, user-friendly frontend applications, focusing on building scalable web solutions.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594741"/>
            <a:ext cx="6279356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My mission is to design and implement secure, user-centered systems that effectively address critical real-world problems in sectors such as finance, health, and governance. I aspire to innovate responsibly, bridging digital divides and empowering communities through accessible and secure technological solutions.</a:t>
            </a:r>
            <a:endParaRPr lang="en-US" sz="15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4874" y="2376964"/>
            <a:ext cx="6279356" cy="439340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38977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Technical Expertise: Backend &amp; Frontend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80190" y="2876788"/>
            <a:ext cx="7556421" cy="4013716"/>
          </a:xfrm>
          <a:prstGeom prst="roundRect">
            <a:avLst>
              <a:gd name="adj" fmla="val 2077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884408"/>
            <a:ext cx="3770590" cy="2475548"/>
          </a:xfrm>
          <a:prstGeom prst="roundRect">
            <a:avLst>
              <a:gd name="adj" fmla="val 3367"/>
            </a:avLst>
          </a:prstGeom>
          <a:solidFill>
            <a:srgbClr val="E2E3E9"/>
          </a:solidFill>
          <a:ln/>
        </p:spPr>
      </p:sp>
      <p:sp>
        <p:nvSpPr>
          <p:cNvPr id="6" name="Text 3"/>
          <p:cNvSpPr/>
          <p:nvPr/>
        </p:nvSpPr>
        <p:spPr>
          <a:xfrm>
            <a:off x="6486168" y="308276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Spring Boot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6486168" y="3573899"/>
            <a:ext cx="3076099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Proficient in developing robust and scalable backend applications using Spring Boot, ensuring high performance and reliability.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10058400" y="2884408"/>
            <a:ext cx="3770590" cy="2475548"/>
          </a:xfrm>
          <a:prstGeom prst="rect">
            <a:avLst/>
          </a:prstGeom>
          <a:solidFill>
            <a:srgbClr val="E2E3E9"/>
          </a:solidFill>
          <a:ln/>
        </p:spPr>
      </p:sp>
      <p:sp>
        <p:nvSpPr>
          <p:cNvPr id="9" name="Shape 6"/>
          <p:cNvSpPr/>
          <p:nvPr/>
        </p:nvSpPr>
        <p:spPr>
          <a:xfrm>
            <a:off x="10058400" y="2884408"/>
            <a:ext cx="22860" cy="2475548"/>
          </a:xfrm>
          <a:prstGeom prst="roundRect">
            <a:avLst>
              <a:gd name="adj" fmla="val 364651"/>
            </a:avLst>
          </a:prstGeom>
          <a:solidFill>
            <a:srgbClr val="C8C9CF"/>
          </a:solidFill>
          <a:ln/>
        </p:spPr>
      </p:sp>
      <p:sp>
        <p:nvSpPr>
          <p:cNvPr id="10" name="Text 7"/>
          <p:cNvSpPr/>
          <p:nvPr/>
        </p:nvSpPr>
        <p:spPr>
          <a:xfrm>
            <a:off x="10554533" y="308276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Angular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10554533" y="3573899"/>
            <a:ext cx="3076099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Skilled in crafting dynamic and responsive user interfaces with Angular, focusing on intuitive user experience and modern web design principles.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9810393" y="3874115"/>
            <a:ext cx="496133" cy="496133"/>
          </a:xfrm>
          <a:prstGeom prst="roundRect">
            <a:avLst>
              <a:gd name="adj" fmla="val 1680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4456" y="3998059"/>
            <a:ext cx="248007" cy="248007"/>
          </a:xfrm>
          <a:prstGeom prst="rect">
            <a:avLst/>
          </a:prstGeom>
        </p:spPr>
      </p:pic>
      <p:sp>
        <p:nvSpPr>
          <p:cNvPr id="14" name="Shape 10"/>
          <p:cNvSpPr/>
          <p:nvPr/>
        </p:nvSpPr>
        <p:spPr>
          <a:xfrm>
            <a:off x="6287810" y="5359956"/>
            <a:ext cx="7541181" cy="1522928"/>
          </a:xfrm>
          <a:prstGeom prst="rect">
            <a:avLst/>
          </a:prstGeom>
          <a:solidFill>
            <a:srgbClr val="E2E3E9"/>
          </a:solidFill>
          <a:ln/>
        </p:spPr>
      </p:sp>
      <p:sp>
        <p:nvSpPr>
          <p:cNvPr id="15" name="Shape 11"/>
          <p:cNvSpPr/>
          <p:nvPr/>
        </p:nvSpPr>
        <p:spPr>
          <a:xfrm>
            <a:off x="6287810" y="5359956"/>
            <a:ext cx="7541181" cy="22860"/>
          </a:xfrm>
          <a:prstGeom prst="roundRect">
            <a:avLst>
              <a:gd name="adj" fmla="val 364651"/>
            </a:avLst>
          </a:prstGeom>
          <a:solidFill>
            <a:srgbClr val="C8C9CF"/>
          </a:solidFill>
          <a:ln/>
        </p:spPr>
      </p:sp>
      <p:sp>
        <p:nvSpPr>
          <p:cNvPr id="16" name="Text 12"/>
          <p:cNvSpPr/>
          <p:nvPr/>
        </p:nvSpPr>
        <p:spPr>
          <a:xfrm>
            <a:off x="6486168" y="5558314"/>
            <a:ext cx="326850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Database Management</a:t>
            </a:r>
            <a:endParaRPr lang="en-US" sz="2300" dirty="0"/>
          </a:p>
        </p:txBody>
      </p:sp>
      <p:sp>
        <p:nvSpPr>
          <p:cNvPr id="17" name="Text 13"/>
          <p:cNvSpPr/>
          <p:nvPr/>
        </p:nvSpPr>
        <p:spPr>
          <a:xfrm>
            <a:off x="6486168" y="6049447"/>
            <a:ext cx="68466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Experienced in database design and management, ensuring efficient data storage, retrieval, and integrity for complex applications.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4158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Cybersecurity Focus: Protecting Digital Assets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93790" y="2421969"/>
            <a:ext cx="3679031" cy="2203728"/>
          </a:xfrm>
          <a:prstGeom prst="roundRect">
            <a:avLst>
              <a:gd name="adj" fmla="val 497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30" y="2421969"/>
            <a:ext cx="91440" cy="220372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83588" y="26431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Threat Analysis</a:t>
            </a:r>
            <a:endParaRPr lang="en-US" sz="2300" dirty="0"/>
          </a:p>
        </p:txBody>
      </p:sp>
      <p:sp>
        <p:nvSpPr>
          <p:cNvPr id="7" name="Text 3"/>
          <p:cNvSpPr/>
          <p:nvPr/>
        </p:nvSpPr>
        <p:spPr>
          <a:xfrm>
            <a:off x="1083588" y="3134320"/>
            <a:ext cx="316801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keen understanding of current cybersecurity threats and vulnerabilities, enabling proactive defense strategies.</a:t>
            </a:r>
            <a:endParaRPr lang="en-US" sz="1550" dirty="0"/>
          </a:p>
        </p:txBody>
      </p:sp>
      <p:sp>
        <p:nvSpPr>
          <p:cNvPr id="8" name="Shape 4"/>
          <p:cNvSpPr/>
          <p:nvPr/>
        </p:nvSpPr>
        <p:spPr>
          <a:xfrm>
            <a:off x="4671179" y="2421969"/>
            <a:ext cx="3679031" cy="2203728"/>
          </a:xfrm>
          <a:prstGeom prst="roundRect">
            <a:avLst>
              <a:gd name="adj" fmla="val 497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319" y="2421969"/>
            <a:ext cx="91440" cy="220372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960977" y="26431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Secure Development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4960977" y="3134320"/>
            <a:ext cx="316801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Integrating security best practices throughout the software development lifecycle to build inherently secure applications.</a:t>
            </a:r>
            <a:endParaRPr lang="en-US" sz="1550" dirty="0"/>
          </a:p>
        </p:txBody>
      </p:sp>
      <p:sp>
        <p:nvSpPr>
          <p:cNvPr id="12" name="Shape 7"/>
          <p:cNvSpPr/>
          <p:nvPr/>
        </p:nvSpPr>
        <p:spPr>
          <a:xfrm>
            <a:off x="793790" y="4824055"/>
            <a:ext cx="3679031" cy="2521268"/>
          </a:xfrm>
          <a:prstGeom prst="roundRect">
            <a:avLst>
              <a:gd name="adj" fmla="val 435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930" y="4824055"/>
            <a:ext cx="91440" cy="252126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83588" y="504527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Privacy</a:t>
            </a:r>
            <a:endParaRPr lang="en-US" sz="2300" dirty="0"/>
          </a:p>
        </p:txBody>
      </p:sp>
      <p:sp>
        <p:nvSpPr>
          <p:cNvPr id="15" name="Text 9"/>
          <p:cNvSpPr/>
          <p:nvPr/>
        </p:nvSpPr>
        <p:spPr>
          <a:xfrm>
            <a:off x="1083588" y="5536406"/>
            <a:ext cx="3168015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Committed to implementing robust data privacy measures and compliance with relevant regulations to protect sensitive information.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54311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Impact &amp; Innovation: Bridging Digital Divides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692122"/>
            <a:ext cx="992267" cy="146101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70815" y="2890480"/>
            <a:ext cx="312896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Empowering Communities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470815" y="3319701"/>
            <a:ext cx="636579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Developing accessible technology solutions that empower underserved communities and foster digital inclusion.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153138"/>
            <a:ext cx="992267" cy="146101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70815" y="4351496"/>
            <a:ext cx="270581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Responsible Innovation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470815" y="4780717"/>
            <a:ext cx="636579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Driving innovation with a strong ethical compass, ensuring technology serves humanity's best interests.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614154"/>
            <a:ext cx="992267" cy="146101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0815" y="581251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Global Reach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470815" y="6241733"/>
            <a:ext cx="636579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Aspiring to create solutions with a global impact, addressing challenges on a broader scale.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2025-12-14T19:41:59Z</dcterms:created>
  <dcterms:modified xsi:type="dcterms:W3CDTF">2025-12-14T19:41:59Z</dcterms:modified>
</cp:coreProperties>
</file>